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9" r:id="rId12"/>
    <p:sldId id="266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D96C273-A1DC-4D3D-9089-DAB5FC88DF71}" type="datetimeFigureOut">
              <a:rPr lang="es-ES" smtClean="0"/>
              <a:t>23/09/2011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711162F-EBEF-4393-B75B-A9B02C8C255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destemas.8m.com/inventos.html" TargetMode="External"/><Relationship Id="rId2" Type="http://schemas.openxmlformats.org/officeDocument/2006/relationships/hyperlink" Target="http://www.tecnologias.us/LEONARDO%20DA%20VINCI.ht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GRANDES INVENTOS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RENACIMIENTO </a:t>
            </a:r>
          </a:p>
          <a:p>
            <a:endParaRPr lang="es-CO" dirty="0" smtClean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s-CO" sz="4600" dirty="0" smtClean="0">
                <a:solidFill>
                  <a:schemeClr val="bg1"/>
                </a:solidFill>
              </a:rPr>
              <a:t>	</a:t>
            </a:r>
            <a:r>
              <a:rPr lang="es-CO" sz="5800" dirty="0" smtClean="0">
                <a:solidFill>
                  <a:schemeClr val="bg1"/>
                </a:solidFill>
              </a:rPr>
              <a:t>Se </a:t>
            </a:r>
            <a:r>
              <a:rPr lang="es-CO" sz="5800" dirty="0" smtClean="0">
                <a:solidFill>
                  <a:schemeClr val="bg1"/>
                </a:solidFill>
              </a:rPr>
              <a:t>considerada como una época de resurgimiento o un avance sobresaliente de la historia humana, en especial Europa calificado como la cuna de este fenómeno, los avances que se dieron en las diferentes áreas fueron </a:t>
            </a:r>
            <a:r>
              <a:rPr lang="es-CO" sz="5800" dirty="0" smtClean="0">
                <a:solidFill>
                  <a:schemeClr val="bg1"/>
                </a:solidFill>
              </a:rPr>
              <a:t>muy </a:t>
            </a:r>
            <a:r>
              <a:rPr lang="es-CO" sz="5800" dirty="0" smtClean="0">
                <a:solidFill>
                  <a:schemeClr val="bg1"/>
                </a:solidFill>
              </a:rPr>
              <a:t>significativos.</a:t>
            </a:r>
            <a:endParaRPr lang="es-ES" sz="5800" dirty="0" smtClean="0">
              <a:solidFill>
                <a:schemeClr val="bg1"/>
              </a:solidFill>
            </a:endParaRPr>
          </a:p>
          <a:p>
            <a:endParaRPr lang="es-CO" dirty="0" smtClean="0">
              <a:solidFill>
                <a:schemeClr val="bg1"/>
              </a:solidFill>
            </a:endParaRPr>
          </a:p>
          <a:p>
            <a:endParaRPr lang="es-CO" dirty="0" smtClean="0">
              <a:solidFill>
                <a:schemeClr val="bg1"/>
              </a:solidFill>
            </a:endParaRPr>
          </a:p>
          <a:p>
            <a:endParaRPr lang="es-CO" dirty="0" smtClean="0">
              <a:solidFill>
                <a:schemeClr val="bg1"/>
              </a:solidFill>
            </a:endParaRPr>
          </a:p>
          <a:p>
            <a:endParaRPr lang="es-CO" sz="4200" dirty="0" smtClean="0">
              <a:solidFill>
                <a:schemeClr val="bg1"/>
              </a:solidFill>
            </a:endParaRPr>
          </a:p>
          <a:p>
            <a:endParaRPr lang="es-CO" sz="4200" dirty="0" smtClean="0">
              <a:solidFill>
                <a:schemeClr val="bg1"/>
              </a:solidFill>
            </a:endParaRPr>
          </a:p>
          <a:p>
            <a:endParaRPr lang="es-CO" sz="4200" dirty="0" smtClean="0">
              <a:solidFill>
                <a:schemeClr val="bg1"/>
              </a:solidFill>
            </a:endParaRPr>
          </a:p>
          <a:p>
            <a:r>
              <a:rPr lang="es-ES" sz="4200" b="1" dirty="0" smtClean="0">
                <a:solidFill>
                  <a:schemeClr val="bg1"/>
                </a:solidFill>
                <a:hlinkClick r:id="rId2"/>
              </a:rPr>
              <a:t>http://</a:t>
            </a:r>
            <a:r>
              <a:rPr lang="es-ES" sz="4200" b="1" dirty="0" smtClean="0">
                <a:solidFill>
                  <a:schemeClr val="bg1"/>
                </a:solidFill>
                <a:hlinkClick r:id="rId2"/>
              </a:rPr>
              <a:t>www.tecnologias.us/LEONARDO%20DA%20VINCI.htm</a:t>
            </a:r>
            <a:endParaRPr lang="es-ES" sz="4200" b="1" dirty="0" smtClean="0">
              <a:solidFill>
                <a:schemeClr val="bg1"/>
              </a:solidFill>
            </a:endParaRPr>
          </a:p>
          <a:p>
            <a:r>
              <a:rPr lang="es-ES" sz="4200" b="1" dirty="0" smtClean="0">
                <a:solidFill>
                  <a:schemeClr val="bg1"/>
                </a:solidFill>
                <a:hlinkClick r:id="rId3"/>
              </a:rPr>
              <a:t>http://www.grandestemas.8m.com/inventos.html</a:t>
            </a:r>
            <a:endParaRPr lang="es-ES" sz="4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7200" cy="468052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	LEONARDO DA VINCI			(1472 - 1519)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39472" cy="1008112"/>
          </a:xfrm>
        </p:spPr>
        <p:txBody>
          <a:bodyPr>
            <a:normAutofit/>
          </a:bodyPr>
          <a:lstStyle/>
          <a:p>
            <a:r>
              <a:rPr lang="es-CO" sz="5400" dirty="0" smtClean="0"/>
              <a:t>EL AUTOMOVIL</a:t>
            </a:r>
            <a:endParaRPr lang="es-ES" sz="5400" dirty="0"/>
          </a:p>
        </p:txBody>
      </p:sp>
      <p:pic>
        <p:nvPicPr>
          <p:cNvPr id="25602" name="Picture 2" descr="automovil de da vin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12776"/>
            <a:ext cx="4896544" cy="331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7200" cy="468052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	LEONARDO DA VINCI			(1472 - 1519)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39472" cy="1008112"/>
          </a:xfrm>
        </p:spPr>
        <p:txBody>
          <a:bodyPr>
            <a:normAutofit/>
          </a:bodyPr>
          <a:lstStyle/>
          <a:p>
            <a:r>
              <a:rPr lang="es-CO" sz="5400" dirty="0" smtClean="0"/>
              <a:t>PUENTE GIRATORIO </a:t>
            </a:r>
            <a:endParaRPr lang="es-ES" sz="5400" dirty="0"/>
          </a:p>
        </p:txBody>
      </p:sp>
      <p:pic>
        <p:nvPicPr>
          <p:cNvPr id="5" name="4 Imagen" descr="http://www.tecnologias.us/IMAGENES/puente-giratorio%20da%20vinci%2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060848"/>
            <a:ext cx="5328592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7200" cy="4680520"/>
          </a:xfrm>
        </p:spPr>
        <p:txBody>
          <a:bodyPr>
            <a:normAutofit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		SIGLO XI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260648"/>
            <a:ext cx="8077200" cy="1008112"/>
          </a:xfrm>
        </p:spPr>
        <p:txBody>
          <a:bodyPr>
            <a:normAutofit/>
          </a:bodyPr>
          <a:lstStyle/>
          <a:p>
            <a:r>
              <a:rPr lang="es-CO" sz="5400" dirty="0" smtClean="0"/>
              <a:t>RELOJES Y VIDRIOS </a:t>
            </a:r>
            <a:endParaRPr lang="es-ES" sz="5400" dirty="0"/>
          </a:p>
        </p:txBody>
      </p:sp>
      <p:pic>
        <p:nvPicPr>
          <p:cNvPr id="22530" name="Picture 2" descr="Artes graficas: art Nouve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340768"/>
            <a:ext cx="2952328" cy="3737134"/>
          </a:xfrm>
          <a:prstGeom prst="rect">
            <a:avLst/>
          </a:prstGeom>
          <a:noFill/>
        </p:spPr>
      </p:pic>
      <p:pic>
        <p:nvPicPr>
          <p:cNvPr id="22532" name="Picture 4" descr="http://t1.gstatic.com/images?q=tbn:ANd9GcRrzC1DsgbtFuEAoF0WRIOnbiakSeUtUTDpmPTwTKRJmJyx5EWmv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340768"/>
            <a:ext cx="3096344" cy="371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7200" cy="468052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</a:t>
            </a:r>
            <a:r>
              <a:rPr lang="es-ES" dirty="0" smtClean="0"/>
              <a:t>        Juan de Gutenberg 			(1940)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260648"/>
            <a:ext cx="8077200" cy="1224136"/>
          </a:xfrm>
        </p:spPr>
        <p:txBody>
          <a:bodyPr>
            <a:normAutofit/>
          </a:bodyPr>
          <a:lstStyle/>
          <a:p>
            <a:r>
              <a:rPr lang="es-CO" sz="5400" dirty="0" smtClean="0"/>
              <a:t>LA IMPRENTA</a:t>
            </a:r>
            <a:endParaRPr lang="es-ES" sz="5400" dirty="0"/>
          </a:p>
        </p:txBody>
      </p:sp>
      <p:pic>
        <p:nvPicPr>
          <p:cNvPr id="5" name="4 Imagen" descr="http://www.xtimeline.com/__UserPic_Large/4017/ELT2007120811282070836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12776"/>
            <a:ext cx="388843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7200" cy="468052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</a:t>
            </a:r>
            <a:r>
              <a:rPr lang="es-ES" dirty="0" smtClean="0"/>
              <a:t>        Pablo </a:t>
            </a:r>
            <a:r>
              <a:rPr lang="es-ES" dirty="0" err="1" smtClean="0"/>
              <a:t>Toscanelli</a:t>
            </a:r>
            <a:r>
              <a:rPr lang="es-ES" dirty="0" smtClean="0"/>
              <a:t>				(1452)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260648"/>
            <a:ext cx="8077200" cy="1224136"/>
          </a:xfrm>
        </p:spPr>
        <p:txBody>
          <a:bodyPr>
            <a:normAutofit/>
          </a:bodyPr>
          <a:lstStyle/>
          <a:p>
            <a:r>
              <a:rPr lang="es-CO" sz="5400" dirty="0" smtClean="0"/>
              <a:t>GEOGRAFÍA</a:t>
            </a:r>
            <a:endParaRPr lang="es-ES" sz="5400" dirty="0"/>
          </a:p>
        </p:txBody>
      </p:sp>
      <p:pic>
        <p:nvPicPr>
          <p:cNvPr id="6" name="5 Imagen" descr="https://lh6.googleusercontent.com/-GQc2pcwaSRM/TW0sXuzWlSI/AAAAAAAAHLY/i5V_nobLyZM/s1600/image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532859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7200" cy="468052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</a:t>
            </a:r>
            <a:r>
              <a:rPr lang="es-ES" dirty="0" smtClean="0"/>
              <a:t>        Invento chino 					(1521)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260648"/>
            <a:ext cx="8077200" cy="1224136"/>
          </a:xfrm>
        </p:spPr>
        <p:txBody>
          <a:bodyPr>
            <a:normAutofit/>
          </a:bodyPr>
          <a:lstStyle/>
          <a:p>
            <a:r>
              <a:rPr lang="es-CO" sz="5400" dirty="0" smtClean="0"/>
              <a:t>LA BRUJULA</a:t>
            </a:r>
            <a:endParaRPr lang="es-ES" sz="5400" dirty="0"/>
          </a:p>
        </p:txBody>
      </p:sp>
      <p:pic>
        <p:nvPicPr>
          <p:cNvPr id="1026" name="Picture 2" descr="http://historiaeuropa.files.wordpress.com/2011/07/bruju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484784"/>
            <a:ext cx="3528392" cy="3551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7200" cy="468052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</a:t>
            </a:r>
            <a:r>
              <a:rPr lang="es-ES" dirty="0" smtClean="0"/>
              <a:t>        GALILEO GALILEI 					(1586)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260648"/>
            <a:ext cx="8077200" cy="1224136"/>
          </a:xfrm>
        </p:spPr>
        <p:txBody>
          <a:bodyPr>
            <a:normAutofit/>
          </a:bodyPr>
          <a:lstStyle/>
          <a:p>
            <a:r>
              <a:rPr lang="es-CO" sz="5400" dirty="0" smtClean="0"/>
              <a:t>TELESCOPIO </a:t>
            </a:r>
            <a:endParaRPr lang="es-ES" sz="5400" dirty="0"/>
          </a:p>
        </p:txBody>
      </p:sp>
      <p:pic>
        <p:nvPicPr>
          <p:cNvPr id="18434" name="Picture 2" descr="telescopio galileo galile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484784"/>
            <a:ext cx="2736304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7200" cy="468052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Influencia artes militares			(1586)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260648"/>
            <a:ext cx="8077200" cy="1224136"/>
          </a:xfrm>
        </p:spPr>
        <p:txBody>
          <a:bodyPr>
            <a:normAutofit/>
          </a:bodyPr>
          <a:lstStyle/>
          <a:p>
            <a:r>
              <a:rPr lang="es-CO" sz="5400" dirty="0" smtClean="0"/>
              <a:t>POLVORA</a:t>
            </a:r>
            <a:endParaRPr lang="es-ES" sz="5400" dirty="0"/>
          </a:p>
        </p:txBody>
      </p:sp>
      <p:pic>
        <p:nvPicPr>
          <p:cNvPr id="19458" name="Picture 2" descr="http://tesabesalgunodeestos.files.wordpress.com/2010/09/polvor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4392488" cy="3341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7200" cy="4680520"/>
          </a:xfrm>
        </p:spPr>
        <p:txBody>
          <a:bodyPr>
            <a:normAutofit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	ARMAS 	(1539)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260648"/>
            <a:ext cx="8077200" cy="1008112"/>
          </a:xfrm>
        </p:spPr>
        <p:txBody>
          <a:bodyPr>
            <a:normAutofit fontScale="92500"/>
          </a:bodyPr>
          <a:lstStyle/>
          <a:p>
            <a:r>
              <a:rPr lang="es-CO" sz="5400" dirty="0" smtClean="0"/>
              <a:t>ARBACUZ - BOMBARDA</a:t>
            </a:r>
            <a:endParaRPr lang="es-ES" sz="5400" dirty="0"/>
          </a:p>
        </p:txBody>
      </p:sp>
      <p:pic>
        <p:nvPicPr>
          <p:cNvPr id="20482" name="Picture 2" descr="http://2.bp.blogspot.com/_Ra8qutzRlqA/S_WE-X3VyKI/AAAAAAAADaM/Tu6FXH44fsU/s400/Escopet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831" y="1628800"/>
            <a:ext cx="4042377" cy="3168352"/>
          </a:xfrm>
          <a:prstGeom prst="rect">
            <a:avLst/>
          </a:prstGeom>
          <a:noFill/>
        </p:spPr>
      </p:pic>
      <p:pic>
        <p:nvPicPr>
          <p:cNvPr id="20484" name="Picture 4" descr="http://upload8.postimage.org/555123/pasavolan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28800"/>
            <a:ext cx="410750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7200" cy="468052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	LEONARDO DA VINCI			(1472 - 1519)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39472" cy="792088"/>
          </a:xfrm>
        </p:spPr>
        <p:txBody>
          <a:bodyPr>
            <a:normAutofit lnSpcReduction="10000"/>
          </a:bodyPr>
          <a:lstStyle/>
          <a:p>
            <a:r>
              <a:rPr lang="es-CO" sz="5400" dirty="0" smtClean="0"/>
              <a:t>ESCAFANDRA</a:t>
            </a:r>
            <a:endParaRPr lang="es-ES" sz="5400" dirty="0"/>
          </a:p>
        </p:txBody>
      </p:sp>
      <p:pic>
        <p:nvPicPr>
          <p:cNvPr id="21512" name="Picture 8" descr="ESCAFANDRA INVENTO DE DA VIN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548680"/>
            <a:ext cx="361840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7200" cy="468052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	LEONARDO DA VINCI			(1472 - 1519)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39472" cy="1008112"/>
          </a:xfrm>
        </p:spPr>
        <p:txBody>
          <a:bodyPr>
            <a:normAutofit/>
          </a:bodyPr>
          <a:lstStyle/>
          <a:p>
            <a:r>
              <a:rPr lang="es-CO" sz="5400" dirty="0" smtClean="0"/>
              <a:t>LA BICICLETA</a:t>
            </a:r>
            <a:endParaRPr lang="es-ES" sz="5400" dirty="0"/>
          </a:p>
        </p:txBody>
      </p:sp>
      <p:pic>
        <p:nvPicPr>
          <p:cNvPr id="23554" name="Picture 2" descr="BICICLETA INVENTO DE DA VIN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120680" cy="3704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80</TotalTime>
  <Words>23</Words>
  <Application>Microsoft Office PowerPoint</Application>
  <PresentationFormat>Presentación en pantalla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Módulo</vt:lpstr>
      <vt:lpstr>GRANDES INVENTOS </vt:lpstr>
      <vt:lpstr>              Juan de Gutenberg    (1940) </vt:lpstr>
      <vt:lpstr>              Pablo Toscanelli    (1452) </vt:lpstr>
      <vt:lpstr>              Invento chino      (1521) </vt:lpstr>
      <vt:lpstr>              GALILEO GALILEI      (1586) </vt:lpstr>
      <vt:lpstr>     Influencia artes militares   (1586) </vt:lpstr>
      <vt:lpstr>      ARMAS  (1539) </vt:lpstr>
      <vt:lpstr>      LEONARDO DA VINCI   (1472 - 1519) </vt:lpstr>
      <vt:lpstr>      LEONARDO DA VINCI   (1472 - 1519) </vt:lpstr>
      <vt:lpstr>      LEONARDO DA VINCI   (1472 - 1519) </vt:lpstr>
      <vt:lpstr>      LEONARDO DA VINCI   (1472 - 1519) </vt:lpstr>
      <vt:lpstr>       SIGLO XI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9</cp:revision>
  <dcterms:created xsi:type="dcterms:W3CDTF">2011-09-23T20:24:55Z</dcterms:created>
  <dcterms:modified xsi:type="dcterms:W3CDTF">2011-09-23T21:45:27Z</dcterms:modified>
</cp:coreProperties>
</file>